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sldIdLst>
    <p:sldId id="256" r:id="rId2"/>
    <p:sldId id="280" r:id="rId3"/>
    <p:sldId id="279" r:id="rId4"/>
    <p:sldId id="278" r:id="rId5"/>
    <p:sldId id="28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42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53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0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6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 Query Connection Types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Microsoft has invested a great deal of time and resources in ensuring that Power Query has the ability to connect to a wide array of data sources</a:t>
            </a:r>
          </a:p>
          <a:p>
            <a:r>
              <a:rPr lang="en-US" dirty="0"/>
              <a:t>Whether you need to pull data from an external website, a text file, a database system, Facebook, or a web service, Power Query can accommodate most, if not all, of your source data needs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7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 Query offers the ability to pull from a wide array of data sources:</a:t>
            </a: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MY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From File:</a:t>
            </a:r>
            <a:r>
              <a:rPr lang="en-MY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Pulls data from specified Excel files, text files, CSV files, XML files, or folders</a:t>
            </a:r>
            <a:endParaRPr lang="en-US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MY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From Database:</a:t>
            </a:r>
            <a:r>
              <a:rPr lang="en-MY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Pulls data from a database such as Microsoft Access, SQL Server, or SQL Server Analysis Services</a:t>
            </a:r>
            <a:endParaRPr lang="en-US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MY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From Azure:</a:t>
            </a:r>
            <a:r>
              <a:rPr lang="en-MY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Pulls data from Microsoft’s Azure Cloud service</a:t>
            </a:r>
            <a:endParaRPr lang="en-US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MY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From </a:t>
            </a:r>
            <a:r>
              <a:rPr lang="en-MY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PowerBI</a:t>
            </a:r>
            <a:r>
              <a:rPr lang="en-MY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MY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Pulls data from </a:t>
            </a:r>
            <a:r>
              <a:rPr lang="en-MY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PowerBI</a:t>
            </a:r>
            <a:r>
              <a:rPr lang="en-MY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data sets made available through your organization’s </a:t>
            </a:r>
            <a:r>
              <a:rPr lang="en-MY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PowerBI</a:t>
            </a:r>
            <a:r>
              <a:rPr lang="en-MY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service.</a:t>
            </a:r>
            <a:endParaRPr lang="en-US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MY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From Online Services:</a:t>
            </a:r>
            <a:r>
              <a:rPr lang="en-MY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Pulls data from online software-as-a-service (SaaS) applications such as Salesforce.com, Microsoft Dynamics 365, and SharePoint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2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Importing Data from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data from Excel workbooks</a:t>
            </a:r>
          </a:p>
          <a:p>
            <a:r>
              <a:rPr lang="en-US" dirty="0"/>
              <a:t>Getting data from CSV and text files</a:t>
            </a:r>
          </a:p>
          <a:p>
            <a:r>
              <a:rPr lang="en-US" dirty="0"/>
              <a:t>Getting data from PDF files</a:t>
            </a:r>
          </a:p>
          <a:p>
            <a:r>
              <a:rPr lang="en-US" dirty="0"/>
              <a:t>Getting data from folders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117-120)</a:t>
            </a:r>
          </a:p>
        </p:txBody>
      </p:sp>
    </p:spTree>
    <p:extLst>
      <p:ext uri="{BB962C8B-B14F-4D97-AF65-F5344CB8AC3E}">
        <p14:creationId xmlns:p14="http://schemas.microsoft.com/office/powerpoint/2010/main" val="110117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Importing Data from Database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connection for every database type </a:t>
            </a:r>
          </a:p>
          <a:p>
            <a:r>
              <a:rPr lang="en-US" dirty="0"/>
              <a:t>Relational and OLAP databases</a:t>
            </a:r>
          </a:p>
          <a:p>
            <a:r>
              <a:rPr lang="en-US" dirty="0"/>
              <a:t>Azure databases</a:t>
            </a:r>
          </a:p>
          <a:p>
            <a:r>
              <a:rPr lang="en-US" dirty="0"/>
              <a:t>ODBC connections to nonstandard databases</a:t>
            </a:r>
          </a:p>
          <a:p>
            <a:r>
              <a:rPr lang="en-US" dirty="0"/>
              <a:t>Getting data from other data systems</a:t>
            </a:r>
          </a:p>
          <a:p>
            <a:r>
              <a:rPr lang="en-US" dirty="0"/>
              <a:t>Walk-through: Getting data from a database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</a:t>
            </a:r>
            <a:r>
              <a:rPr lang="en-MY"/>
              <a:t>Page 121-124)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5432335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577</TotalTime>
  <Words>257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Wingdings 3</vt:lpstr>
      <vt:lpstr>Wisp</vt:lpstr>
      <vt:lpstr>Power Query Connection Types</vt:lpstr>
      <vt:lpstr>Introduction</vt:lpstr>
      <vt:lpstr>Introduction</vt:lpstr>
      <vt:lpstr>Importing Data from Files</vt:lpstr>
      <vt:lpstr>Importing Data from Database Systems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Corporate Trainer - Trainer 4</cp:lastModifiedBy>
  <cp:revision>72</cp:revision>
  <dcterms:created xsi:type="dcterms:W3CDTF">2016-07-25T18:28:04Z</dcterms:created>
  <dcterms:modified xsi:type="dcterms:W3CDTF">2023-02-23T07:41:34Z</dcterms:modified>
</cp:coreProperties>
</file>