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6" r:id="rId1"/>
  </p:sldMasterIdLst>
  <p:sldIdLst>
    <p:sldId id="256" r:id="rId2"/>
    <p:sldId id="280" r:id="rId3"/>
    <p:sldId id="279" r:id="rId4"/>
    <p:sldId id="278" r:id="rId5"/>
    <p:sldId id="28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85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504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6420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9395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45321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2771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6977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800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862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03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784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023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303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350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060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584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33A5B-6C96-4640-9683-14B45381D54B}" type="datetimeFigureOut">
              <a:rPr lang="en-US" smtClean="0"/>
              <a:t>2/23/2023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E159AD0-8D12-42E8-A586-5749468EAD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330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7" r:id="rId1"/>
    <p:sldLayoutId id="2147484158" r:id="rId2"/>
    <p:sldLayoutId id="2147484159" r:id="rId3"/>
    <p:sldLayoutId id="2147484160" r:id="rId4"/>
    <p:sldLayoutId id="2147484161" r:id="rId5"/>
    <p:sldLayoutId id="2147484162" r:id="rId6"/>
    <p:sldLayoutId id="2147484163" r:id="rId7"/>
    <p:sldLayoutId id="2147484164" r:id="rId8"/>
    <p:sldLayoutId id="2147484165" r:id="rId9"/>
    <p:sldLayoutId id="2147484166" r:id="rId10"/>
    <p:sldLayoutId id="2147484167" r:id="rId11"/>
    <p:sldLayoutId id="2147484168" r:id="rId12"/>
    <p:sldLayoutId id="2147484169" r:id="rId13"/>
    <p:sldLayoutId id="2147484170" r:id="rId14"/>
    <p:sldLayoutId id="2147484171" r:id="rId15"/>
    <p:sldLayoutId id="214748417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Power Query Connection Types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C.K.Leng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42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Microsoft has invested a great deal of time and resources in ensuring that Power Query has the ability to connect to a wide array of data sources</a:t>
            </a:r>
          </a:p>
          <a:p>
            <a:r>
              <a:rPr lang="en-US" dirty="0"/>
              <a:t>Whether you need to pull data from an external website, a text file, a database system, Facebook, or a web service, Power Query can accommodate most, if not all, of your source data needs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379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endParaRPr lang="en-MY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Power Query offers the ability to pull from a wide array of data sources:</a:t>
            </a:r>
          </a:p>
          <a:p>
            <a:pPr lvl="1" indent="-342900" algn="just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en-MY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From File:</a:t>
            </a:r>
            <a:r>
              <a:rPr lang="en-MY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Pulls data from specified Excel files, text files, CSV files, XML files, or folders</a:t>
            </a:r>
            <a:endParaRPr lang="en-US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lvl="1" indent="-342900" algn="just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en-MY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From Database:</a:t>
            </a:r>
            <a:r>
              <a:rPr lang="en-MY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Pulls data from a database such as Microsoft Access, SQL Server, or SQL Server Analysis Services</a:t>
            </a:r>
            <a:endParaRPr lang="en-US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lvl="1" indent="-342900" algn="just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en-MY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From Azure:</a:t>
            </a:r>
            <a:r>
              <a:rPr lang="en-MY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Pulls data from Microsoft’s Azure Cloud service</a:t>
            </a:r>
            <a:endParaRPr lang="en-US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lvl="1" indent="-342900" algn="just">
              <a:lnSpc>
                <a:spcPct val="107000"/>
              </a:lnSpc>
              <a:spcBef>
                <a:spcPts val="0"/>
              </a:spcBef>
              <a:buFont typeface="Wingdings" panose="05000000000000000000" pitchFamily="2" charset="2"/>
              <a:buChar char=""/>
            </a:pPr>
            <a:r>
              <a:rPr lang="en-MY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From </a:t>
            </a:r>
            <a:r>
              <a:rPr lang="en-MY" b="1" dirty="0" err="1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PowerBI</a:t>
            </a:r>
            <a:r>
              <a:rPr lang="en-MY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:</a:t>
            </a:r>
            <a:r>
              <a:rPr lang="en-MY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Pulls data from </a:t>
            </a:r>
            <a:r>
              <a:rPr lang="en-MY" dirty="0" err="1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PowerBI</a:t>
            </a:r>
            <a:r>
              <a:rPr lang="en-MY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data sets made available through your organization’s </a:t>
            </a:r>
            <a:r>
              <a:rPr lang="en-MY" dirty="0" err="1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PowerBI</a:t>
            </a:r>
            <a:r>
              <a:rPr lang="en-MY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service.</a:t>
            </a:r>
            <a:endParaRPr lang="en-US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lvl="1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"/>
            </a:pPr>
            <a:r>
              <a:rPr lang="en-MY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From Online Services:</a:t>
            </a:r>
            <a:r>
              <a:rPr lang="en-MY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Pulls data from online software-as-a-service (SaaS) applications such as Salesforce.com, Microsoft Dynamics 365, and SharePoint lists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325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9282986" cy="1280890"/>
          </a:xfrm>
        </p:spPr>
        <p:txBody>
          <a:bodyPr/>
          <a:lstStyle/>
          <a:p>
            <a:r>
              <a:rPr lang="en-US" dirty="0"/>
              <a:t>Importing Data from Files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Getting data from Excel workbooks</a:t>
            </a:r>
          </a:p>
          <a:p>
            <a:r>
              <a:rPr lang="en-US" dirty="0"/>
              <a:t>Getting data from CSV and text files</a:t>
            </a:r>
          </a:p>
          <a:p>
            <a:r>
              <a:rPr lang="en-US" dirty="0"/>
              <a:t>Getting data from PDF files</a:t>
            </a:r>
          </a:p>
          <a:p>
            <a:r>
              <a:rPr lang="en-US" dirty="0"/>
              <a:t>Getting data from folders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6" name="Picture 8" descr="Exercise icon">
            <a:extLst>
              <a:ext uri="{FF2B5EF4-FFF2-40B4-BE49-F238E27FC236}">
                <a16:creationId xmlns:a16="http://schemas.microsoft.com/office/drawing/2014/main" id="{BB3CC4A6-99DC-4922-8A7C-56298D7C10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12" y="1533525"/>
            <a:ext cx="485775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57E8A9B-B185-4052-A5C6-1E874DBF0250}"/>
              </a:ext>
            </a:extLst>
          </p:cNvPr>
          <p:cNvSpPr txBox="1"/>
          <p:nvPr/>
        </p:nvSpPr>
        <p:spPr>
          <a:xfrm>
            <a:off x="2977979" y="1659364"/>
            <a:ext cx="1864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dirty="0"/>
              <a:t>(Page 117-120)</a:t>
            </a:r>
          </a:p>
        </p:txBody>
      </p:sp>
    </p:spTree>
    <p:extLst>
      <p:ext uri="{BB962C8B-B14F-4D97-AF65-F5344CB8AC3E}">
        <p14:creationId xmlns:p14="http://schemas.microsoft.com/office/powerpoint/2010/main" val="1101175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9282986" cy="1280890"/>
          </a:xfrm>
        </p:spPr>
        <p:txBody>
          <a:bodyPr/>
          <a:lstStyle/>
          <a:p>
            <a:r>
              <a:rPr lang="en-US" dirty="0"/>
              <a:t>Importing Data from Database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connection for every database type </a:t>
            </a:r>
          </a:p>
          <a:p>
            <a:r>
              <a:rPr lang="en-US" dirty="0"/>
              <a:t>Relational and OLAP databases</a:t>
            </a:r>
          </a:p>
          <a:p>
            <a:r>
              <a:rPr lang="en-US" dirty="0"/>
              <a:t>Azure databases</a:t>
            </a:r>
          </a:p>
          <a:p>
            <a:r>
              <a:rPr lang="en-US" dirty="0"/>
              <a:t>ODBC connections to nonstandard databases</a:t>
            </a:r>
          </a:p>
          <a:p>
            <a:r>
              <a:rPr lang="en-US" dirty="0"/>
              <a:t>Getting data from other data systems</a:t>
            </a:r>
          </a:p>
          <a:p>
            <a:r>
              <a:rPr lang="en-US" dirty="0"/>
              <a:t>Walk-through: Getting data from a database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056" name="Picture 8" descr="Exercise icon">
            <a:extLst>
              <a:ext uri="{FF2B5EF4-FFF2-40B4-BE49-F238E27FC236}">
                <a16:creationId xmlns:a16="http://schemas.microsoft.com/office/drawing/2014/main" id="{BB3CC4A6-99DC-4922-8A7C-56298D7C10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9212" y="1533525"/>
            <a:ext cx="485775" cy="485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57E8A9B-B185-4052-A5C6-1E874DBF0250}"/>
              </a:ext>
            </a:extLst>
          </p:cNvPr>
          <p:cNvSpPr txBox="1"/>
          <p:nvPr/>
        </p:nvSpPr>
        <p:spPr>
          <a:xfrm>
            <a:off x="2977979" y="1659364"/>
            <a:ext cx="1864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MY" dirty="0"/>
              <a:t>(</a:t>
            </a:r>
            <a:r>
              <a:rPr lang="en-MY"/>
              <a:t>Page 121-124)</a:t>
            </a: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254323357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577</TotalTime>
  <Words>257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Century Gothic</vt:lpstr>
      <vt:lpstr>Wingdings</vt:lpstr>
      <vt:lpstr>Wingdings 3</vt:lpstr>
      <vt:lpstr>Wisp</vt:lpstr>
      <vt:lpstr>Power Query Connection Types</vt:lpstr>
      <vt:lpstr>Introduction</vt:lpstr>
      <vt:lpstr>Introduction</vt:lpstr>
      <vt:lpstr>Importing Data from Files</vt:lpstr>
      <vt:lpstr>Importing Data from Database Systems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Essential</dc:title>
  <dc:creator>Windows User</dc:creator>
  <cp:lastModifiedBy>Corporate Trainer - Trainer 4</cp:lastModifiedBy>
  <cp:revision>72</cp:revision>
  <dcterms:created xsi:type="dcterms:W3CDTF">2016-07-25T18:28:04Z</dcterms:created>
  <dcterms:modified xsi:type="dcterms:W3CDTF">2023-02-23T07:41:34Z</dcterms:modified>
</cp:coreProperties>
</file>